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327" r:id="rId5"/>
    <p:sldId id="328" r:id="rId6"/>
    <p:sldId id="337" r:id="rId7"/>
    <p:sldId id="338" r:id="rId8"/>
    <p:sldId id="341" r:id="rId9"/>
    <p:sldId id="342" r:id="rId10"/>
    <p:sldId id="344" r:id="rId11"/>
    <p:sldId id="345" r:id="rId12"/>
    <p:sldId id="346" r:id="rId13"/>
    <p:sldId id="347" r:id="rId14"/>
    <p:sldId id="306" r:id="rId15"/>
    <p:sldId id="300" r:id="rId16"/>
    <p:sldId id="291" r:id="rId17"/>
    <p:sldId id="333" r:id="rId18"/>
    <p:sldId id="330" r:id="rId19"/>
    <p:sldId id="315" r:id="rId20"/>
    <p:sldId id="336" r:id="rId21"/>
    <p:sldId id="343" r:id="rId22"/>
    <p:sldId id="316" r:id="rId23"/>
    <p:sldId id="296" r:id="rId24"/>
  </p:sldIdLst>
  <p:sldSz cx="12192000" cy="6858000"/>
  <p:notesSz cx="6858000" cy="9144000"/>
  <p:embeddedFontLst>
    <p:embeddedFont>
      <p:font typeface="굴림" panose="020B0600000101010101" pitchFamily="34" charset="-127"/>
      <p:regular r:id="rId25"/>
    </p:embeddedFont>
    <p:embeddedFont>
      <p:font typeface="맑은 고딕" panose="020B0503020000020004" pitchFamily="34" charset="-127"/>
      <p:regular r:id="rId26"/>
      <p:bold r:id="rId27"/>
    </p:embeddedFont>
    <p:embeddedFont>
      <p:font typeface="BM DoHyeon OTF" panose="020B0600000101010101" pitchFamily="34" charset="-127"/>
      <p:regular r:id="rId28"/>
    </p:embeddedFont>
    <p:embeddedFont>
      <p:font typeface="BM HANNA Pro OTF" panose="020B0600000101010101" pitchFamily="34" charset="-127"/>
      <p:regular r:id="rId2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7649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14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1.fntdata"/><Relationship Id="rId33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5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3.fntdata"/><Relationship Id="rId30" Type="http://schemas.openxmlformats.org/officeDocument/2006/relationships/presProps" Target="presProps.xml"/><Relationship Id="rId8" Type="http://schemas.openxmlformats.org/officeDocument/2006/relationships/slide" Target="slides/slide7.xml"/></Relationships>
</file>

<file path=ppt/media/hdphoto1.wdp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2021. 8. 28.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223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2021.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57999" y="1238223"/>
            <a:ext cx="2284600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12:05 ~ 12:20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12:20 ~ 13:00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14:10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15:00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1238223"/>
            <a:ext cx="2052165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611257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중간 점검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각 팀별 공유사항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5976316" cy="337015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어디 까지 진행 하셨나요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~?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노션 탐험 시간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헬타버스 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( And &amp; Web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어노니머스 팀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And &amp; iOS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산악회 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( iOS &amp; Web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내일의 집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iOS 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875845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35693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자기소개</a:t>
            </a:r>
          </a:p>
        </p:txBody>
      </p:sp>
    </p:spTree>
    <p:extLst>
      <p:ext uri="{BB962C8B-B14F-4D97-AF65-F5344CB8AC3E}">
        <p14:creationId xmlns:p14="http://schemas.microsoft.com/office/powerpoint/2010/main" val="216768141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2299" y="2890391"/>
            <a:ext cx="2927404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자기소개</a:t>
            </a:r>
          </a:p>
        </p:txBody>
      </p:sp>
    </p:spTree>
    <p:extLst>
      <p:ext uri="{BB962C8B-B14F-4D97-AF65-F5344CB8AC3E}">
        <p14:creationId xmlns:p14="http://schemas.microsoft.com/office/powerpoint/2010/main" val="361774678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63753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시간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1358064" cy="170816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소형님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지영님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진호님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2921591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9" y="2890391"/>
            <a:ext cx="2916183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816922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다음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주 후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뵐게요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501451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다음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D2A094F5-62F4-F44A-B9E0-4F25246F660E}"/>
              </a:ext>
            </a:extLst>
          </p:cNvPr>
          <p:cNvSpPr txBox="1"/>
          <p:nvPr/>
        </p:nvSpPr>
        <p:spPr>
          <a:xfrm>
            <a:off x="1171449" y="2004683"/>
            <a:ext cx="774571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선우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연중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상희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F45A7F26-51C7-6E4D-A21C-781A66E5618E}"/>
              </a:ext>
            </a:extLst>
          </p:cNvPr>
          <p:cNvSpPr txBox="1"/>
          <p:nvPr/>
        </p:nvSpPr>
        <p:spPr>
          <a:xfrm>
            <a:off x="2288878" y="2004683"/>
            <a:ext cx="8646919" cy="337015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Validation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Compression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Logger</a:t>
            </a:r>
          </a:p>
          <a:p>
            <a:pPr>
              <a:lnSpc>
                <a:spcPct val="150000"/>
              </a:lnSpc>
            </a:pP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세미나부턴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NestJS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심화 주제로 발표합니다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다른 분들도 미리 한 번 읽어오시고 질문거리 생각해 와주세요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4226174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666560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저번 주 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362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응답 </a:t>
            </a:r>
            <a:r>
              <a:rPr lang="en-US" altLang="ko-KR" sz="20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아쉬운 점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발표하는 걸 듣는거라 루즈한 느낌이 들기도 해요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  <a:p>
            <a:pPr marL="514350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답변</a:t>
            </a:r>
            <a:endParaRPr lang="en-US" altLang="ko-KR" sz="20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971550" lvl="1" indent="-514350">
              <a:lnSpc>
                <a:spcPct val="150000"/>
              </a:lnSpc>
              <a:buAutoNum type="arabicPeriod"/>
            </a:pPr>
            <a:r>
              <a:rPr lang="ko-KR" altLang="en-US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뭔가 액티브하게 참여할 수 있는 방안이 있을까요</a:t>
            </a:r>
            <a:r>
              <a:rPr lang="en-US" altLang="ko-KR" sz="20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~?</a:t>
            </a:r>
          </a:p>
        </p:txBody>
      </p:sp>
    </p:spTree>
    <p:extLst>
      <p:ext uri="{BB962C8B-B14F-4D97-AF65-F5344CB8AC3E}">
        <p14:creationId xmlns:p14="http://schemas.microsoft.com/office/powerpoint/2010/main" val="123946662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74681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4.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메인에서 해주세요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46827" y="2890391"/>
            <a:ext cx="4498346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33644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5.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사다리 타기도 세 명으로 돌리겠습니다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67790615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1951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6. </a:t>
            </a:r>
            <a:r>
              <a:rPr lang="ko-KR" altLang="en-US" sz="4800" dirty="0">
                <a:solidFill>
                  <a:srgbClr val="4F42E6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티타임 ☕️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447814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노드팀 스태프와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또는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1:2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티타임 시간을 가지려고 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일과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9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사이에 진행할 예정이며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생활은 순탄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(?)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한지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요즘 어떤 고민이 있는지 터놓는 시간이 되었으면 좋겠습니다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-- 8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28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일 업데이트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–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노션에 티타임 시트 만들었습니다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스태프 일정도 같이 기재했으니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스태프 일정 되는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원하는 일정에 기입해 주시면 감사하겠습니다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237602705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916949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근황토크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-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015156" y="2004683"/>
            <a:ext cx="1087157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4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6162264" cy="392415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아래 질문 중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1~2</a:t>
            </a: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가지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선택해주세요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 프로젝트는 잘 진행되시고 계신가요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이번 모임까지의 목표는 무엇이었나요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고치고 싶은 점이 있으셨나요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전까지의 목표는 무엇인가요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요즘 고민은 어떤 것인가요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배우고 싶은 습관이 있나요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069647" y="2890391"/>
            <a:ext cx="4052712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</p:spTree>
    <p:extLst>
      <p:ext uri="{BB962C8B-B14F-4D97-AF65-F5344CB8AC3E}">
        <p14:creationId xmlns:p14="http://schemas.microsoft.com/office/powerpoint/2010/main" val="168356699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08770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171449" y="2004683"/>
            <a:ext cx="774571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소연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지영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3672800" cy="115416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Monolothic &amp; MSA</a:t>
            </a:r>
          </a:p>
          <a:p>
            <a:pPr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HTTP/1.1, HTTP2, QUIC</a:t>
            </a:r>
          </a:p>
        </p:txBody>
      </p:sp>
    </p:spTree>
    <p:extLst>
      <p:ext uri="{BB962C8B-B14F-4D97-AF65-F5344CB8AC3E}">
        <p14:creationId xmlns:p14="http://schemas.microsoft.com/office/powerpoint/2010/main" val="39722242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06505" y="1917184"/>
            <a:ext cx="6173485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물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한 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뜨고 시작합시다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537518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</a:p>
        </p:txBody>
      </p:sp>
    </p:spTree>
    <p:extLst>
      <p:ext uri="{BB962C8B-B14F-4D97-AF65-F5344CB8AC3E}">
        <p14:creationId xmlns:p14="http://schemas.microsoft.com/office/powerpoint/2010/main" val="29562575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808356" y="2890391"/>
            <a:ext cx="4575290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</a:t>
            </a:r>
          </a:p>
        </p:txBody>
      </p:sp>
    </p:spTree>
    <p:extLst>
      <p:ext uri="{BB962C8B-B14F-4D97-AF65-F5344CB8AC3E}">
        <p14:creationId xmlns:p14="http://schemas.microsoft.com/office/powerpoint/2010/main" val="194809670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6907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공지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프로젝트의 요구 사항은 다음과 같습니다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97904"/>
            <a:ext cx="7939994" cy="3924151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관심 있는 상용 서비스를 클론하여 데이터 모델링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참고할 상용 서비스 지정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1:N, M:N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종류 필수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742950" lvl="1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테이블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5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6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개까지만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관련 사항은 뒷 슬라이드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TypeScript &amp; NestJS &amp; TypeORM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고정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각 모델의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CRUD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를 포함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그 외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DB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종류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API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설계 자유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기술 스택 자유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6009708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469070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토이 프로젝트 공지</a:t>
            </a: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7977BB4-3A14-F34F-A121-B4489BC39A85}"/>
              </a:ext>
            </a:extLst>
          </p:cNvPr>
          <p:cNvSpPr txBox="1"/>
          <p:nvPr/>
        </p:nvSpPr>
        <p:spPr>
          <a:xfrm>
            <a:off x="274320" y="1703824"/>
            <a:ext cx="11615127" cy="6001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토이 프로젝트의 요구 사항은 다음과 같습니다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E19B7642-1E5F-1F46-A947-B5161CC4B0C1}"/>
              </a:ext>
            </a:extLst>
          </p:cNvPr>
          <p:cNvSpPr/>
          <p:nvPr/>
        </p:nvSpPr>
        <p:spPr>
          <a:xfrm>
            <a:off x="274320" y="2364538"/>
            <a:ext cx="11549957" cy="226215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모델링 관계와 같도록 설정해 주세요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이 상태에서 추가 테이블 하나 더 가능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)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M:N 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관계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개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사용자는 고정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인증은 선택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DD298DF-FABC-9D40-9A29-8A0C8314A5BD}"/>
              </a:ext>
            </a:extLst>
          </p:cNvPr>
          <p:cNvSpPr/>
          <p:nvPr/>
        </p:nvSpPr>
        <p:spPr>
          <a:xfrm>
            <a:off x="3733124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사용자</a:t>
            </a:r>
          </a:p>
        </p:txBody>
      </p:sp>
      <p:sp>
        <p:nvSpPr>
          <p:cNvPr id="7" name="직사각형 6">
            <a:extLst>
              <a:ext uri="{FF2B5EF4-FFF2-40B4-BE49-F238E27FC236}">
                <a16:creationId xmlns:a16="http://schemas.microsoft.com/office/drawing/2014/main" id="{A262D12E-2A9E-AB41-9080-14C70239CAE7}"/>
              </a:ext>
            </a:extLst>
          </p:cNvPr>
          <p:cNvSpPr/>
          <p:nvPr/>
        </p:nvSpPr>
        <p:spPr>
          <a:xfrm>
            <a:off x="1350021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프로필</a:t>
            </a: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F07171CA-2B11-BA4B-8AA7-15C4223C0B42}"/>
              </a:ext>
            </a:extLst>
          </p:cNvPr>
          <p:cNvSpPr/>
          <p:nvPr/>
        </p:nvSpPr>
        <p:spPr>
          <a:xfrm>
            <a:off x="6111416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게시물</a:t>
            </a:r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D5C0A301-9075-C443-8DCE-C8E64845A64B}"/>
              </a:ext>
            </a:extLst>
          </p:cNvPr>
          <p:cNvSpPr/>
          <p:nvPr/>
        </p:nvSpPr>
        <p:spPr>
          <a:xfrm>
            <a:off x="8489708" y="4769804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댓글</a:t>
            </a:r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378A5270-A09C-364E-82C5-569B75DF5A91}"/>
              </a:ext>
            </a:extLst>
          </p:cNvPr>
          <p:cNvSpPr/>
          <p:nvPr/>
        </p:nvSpPr>
        <p:spPr>
          <a:xfrm>
            <a:off x="6111416" y="6027696"/>
            <a:ext cx="1796432" cy="768744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ore-KR" altLang="en-US"/>
              <a:t>해쉬</a:t>
            </a:r>
            <a:r>
              <a:rPr kumimoji="1" lang="ko-KR" altLang="en-US"/>
              <a:t> 태그</a:t>
            </a:r>
            <a:endParaRPr kumimoji="1" lang="ko-Kore-KR" altLang="en-US"/>
          </a:p>
        </p:txBody>
      </p:sp>
      <p:cxnSp>
        <p:nvCxnSpPr>
          <p:cNvPr id="11" name="직선 화살표 연결선 10">
            <a:extLst>
              <a:ext uri="{FF2B5EF4-FFF2-40B4-BE49-F238E27FC236}">
                <a16:creationId xmlns:a16="http://schemas.microsoft.com/office/drawing/2014/main" id="{7C3A2EB7-A5AF-3E4A-A355-37D9C2788802}"/>
              </a:ext>
            </a:extLst>
          </p:cNvPr>
          <p:cNvCxnSpPr>
            <a:stCxn id="7" idx="3"/>
            <a:endCxn id="3" idx="1"/>
          </p:cNvCxnSpPr>
          <p:nvPr/>
        </p:nvCxnSpPr>
        <p:spPr>
          <a:xfrm>
            <a:off x="3146453" y="5154176"/>
            <a:ext cx="5866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직선 화살표 연결선 11">
            <a:extLst>
              <a:ext uri="{FF2B5EF4-FFF2-40B4-BE49-F238E27FC236}">
                <a16:creationId xmlns:a16="http://schemas.microsoft.com/office/drawing/2014/main" id="{B4C92BAF-2CDC-A543-9EAD-7188F854380C}"/>
              </a:ext>
            </a:extLst>
          </p:cNvPr>
          <p:cNvCxnSpPr/>
          <p:nvPr/>
        </p:nvCxnSpPr>
        <p:spPr>
          <a:xfrm>
            <a:off x="5527825" y="5154176"/>
            <a:ext cx="5866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직선 화살표 연결선 12">
            <a:extLst>
              <a:ext uri="{FF2B5EF4-FFF2-40B4-BE49-F238E27FC236}">
                <a16:creationId xmlns:a16="http://schemas.microsoft.com/office/drawing/2014/main" id="{DCE20568-6A1F-F243-866C-ED5A072A5022}"/>
              </a:ext>
            </a:extLst>
          </p:cNvPr>
          <p:cNvCxnSpPr/>
          <p:nvPr/>
        </p:nvCxnSpPr>
        <p:spPr>
          <a:xfrm>
            <a:off x="7907848" y="5154176"/>
            <a:ext cx="586671" cy="0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화살표 연결선 13">
            <a:extLst>
              <a:ext uri="{FF2B5EF4-FFF2-40B4-BE49-F238E27FC236}">
                <a16:creationId xmlns:a16="http://schemas.microsoft.com/office/drawing/2014/main" id="{C117199D-7E2F-1141-A36E-DD1041FC679C}"/>
              </a:ext>
            </a:extLst>
          </p:cNvPr>
          <p:cNvCxnSpPr>
            <a:cxnSpLocks/>
            <a:stCxn id="8" idx="2"/>
            <a:endCxn id="10" idx="0"/>
          </p:cNvCxnSpPr>
          <p:nvPr/>
        </p:nvCxnSpPr>
        <p:spPr>
          <a:xfrm>
            <a:off x="7009632" y="5538548"/>
            <a:ext cx="0" cy="489148"/>
          </a:xfrm>
          <a:prstGeom prst="straightConnector1">
            <a:avLst/>
          </a:prstGeom>
          <a:ln w="28575">
            <a:solidFill>
              <a:schemeClr val="tx1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직사각형 17">
            <a:extLst>
              <a:ext uri="{FF2B5EF4-FFF2-40B4-BE49-F238E27FC236}">
                <a16:creationId xmlns:a16="http://schemas.microsoft.com/office/drawing/2014/main" id="{76734FBC-B41F-C149-BEBB-8B5C11D15DB7}"/>
              </a:ext>
            </a:extLst>
          </p:cNvPr>
          <p:cNvSpPr/>
          <p:nvPr/>
        </p:nvSpPr>
        <p:spPr>
          <a:xfrm>
            <a:off x="3218413" y="5248121"/>
            <a:ext cx="44275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1:1</a:t>
            </a:r>
            <a:endParaRPr lang="ko-Kore-KR" altLang="en-US"/>
          </a:p>
        </p:txBody>
      </p:sp>
      <p:sp>
        <p:nvSpPr>
          <p:cNvPr id="19" name="직사각형 18">
            <a:extLst>
              <a:ext uri="{FF2B5EF4-FFF2-40B4-BE49-F238E27FC236}">
                <a16:creationId xmlns:a16="http://schemas.microsoft.com/office/drawing/2014/main" id="{4AA4817E-E525-054F-A72D-E72B4E26BDED}"/>
              </a:ext>
            </a:extLst>
          </p:cNvPr>
          <p:cNvSpPr/>
          <p:nvPr/>
        </p:nvSpPr>
        <p:spPr>
          <a:xfrm>
            <a:off x="5566923" y="5273993"/>
            <a:ext cx="5084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</a:t>
            </a:r>
            <a:endParaRPr lang="ko-Kore-KR" altLang="en-US"/>
          </a:p>
        </p:txBody>
      </p:sp>
      <p:sp>
        <p:nvSpPr>
          <p:cNvPr id="20" name="직사각형 19">
            <a:extLst>
              <a:ext uri="{FF2B5EF4-FFF2-40B4-BE49-F238E27FC236}">
                <a16:creationId xmlns:a16="http://schemas.microsoft.com/office/drawing/2014/main" id="{9C7008ED-2EE0-3847-964D-3E70E70CE5EE}"/>
              </a:ext>
            </a:extLst>
          </p:cNvPr>
          <p:cNvSpPr/>
          <p:nvPr/>
        </p:nvSpPr>
        <p:spPr>
          <a:xfrm>
            <a:off x="7943869" y="5273993"/>
            <a:ext cx="508473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1:N</a:t>
            </a:r>
            <a:endParaRPr lang="ko-Kore-KR" altLang="en-US"/>
          </a:p>
        </p:txBody>
      </p:sp>
      <p:sp>
        <p:nvSpPr>
          <p:cNvPr id="21" name="직사각형 20">
            <a:extLst>
              <a:ext uri="{FF2B5EF4-FFF2-40B4-BE49-F238E27FC236}">
                <a16:creationId xmlns:a16="http://schemas.microsoft.com/office/drawing/2014/main" id="{C2591BD6-8005-7C44-A670-ADEA2C2ABE86}"/>
              </a:ext>
            </a:extLst>
          </p:cNvPr>
          <p:cNvSpPr/>
          <p:nvPr/>
        </p:nvSpPr>
        <p:spPr>
          <a:xfrm>
            <a:off x="7009632" y="5598456"/>
            <a:ext cx="665001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ore-KR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M:N</a:t>
            </a:r>
            <a:endParaRPr lang="ko-Kore-KR" altLang="en-US"/>
          </a:p>
        </p:txBody>
      </p:sp>
    </p:spTree>
    <p:extLst>
      <p:ext uri="{BB962C8B-B14F-4D97-AF65-F5344CB8AC3E}">
        <p14:creationId xmlns:p14="http://schemas.microsoft.com/office/powerpoint/2010/main" val="46450749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2469</TotalTime>
  <Words>550</Words>
  <Application>Microsoft Macintosh PowerPoint</Application>
  <PresentationFormat>와이드스크린</PresentationFormat>
  <Paragraphs>127</Paragraphs>
  <Slides>23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23</vt:i4>
      </vt:variant>
    </vt:vector>
  </HeadingPairs>
  <TitlesOfParts>
    <vt:vector size="29" baseType="lpstr">
      <vt:lpstr>굴림</vt:lpstr>
      <vt:lpstr>BM DoHyeon OTF</vt:lpstr>
      <vt:lpstr>Arial</vt:lpstr>
      <vt:lpstr>BM HANNA Pro OTF</vt:lpstr>
      <vt:lpstr>맑은 고딕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194</cp:revision>
  <dcterms:created xsi:type="dcterms:W3CDTF">2020-04-17T17:57:08Z</dcterms:created>
  <dcterms:modified xsi:type="dcterms:W3CDTF">2021-08-28T02:43:32Z</dcterms:modified>
</cp:coreProperties>
</file>

<file path=docProps/thumbnail.jpeg>
</file>